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14"/>
  </p:notesMasterIdLst>
  <p:sldIdLst>
    <p:sldId id="256" r:id="rId2"/>
    <p:sldId id="257" r:id="rId3"/>
    <p:sldId id="267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4660"/>
  </p:normalViewPr>
  <p:slideViewPr>
    <p:cSldViewPr snapToGrid="0">
      <p:cViewPr varScale="1">
        <p:scale>
          <a:sx n="69" d="100"/>
          <a:sy n="69" d="100"/>
        </p:scale>
        <p:origin x="7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0155-947E-42FC-94E3-3B4355D44421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3A730-A076-4235-A9B6-067478805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376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3A730-A076-4235-A9B6-067478805EE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598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226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878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240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91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511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012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081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46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21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59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9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019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35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42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0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91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72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EEF3D3D-8818-457E-8E0F-EA4E4DF38CE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F5376-1B5E-4265-B170-E13798ABEA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708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291" y="221672"/>
            <a:ext cx="9698182" cy="4350327"/>
          </a:xfrm>
        </p:spPr>
        <p:txBody>
          <a:bodyPr/>
          <a:lstStyle/>
          <a:p>
            <a:r>
              <a:rPr lang="ru-RU" dirty="0" smtClean="0"/>
              <a:t>Проект «Географические аспекты в газетных заметках»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05599" y="4777380"/>
            <a:ext cx="4876799" cy="861420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 smtClean="0"/>
              <a:t>Могуренко</a:t>
            </a:r>
            <a:r>
              <a:rPr lang="ru-RU" dirty="0" smtClean="0"/>
              <a:t> </a:t>
            </a:r>
            <a:r>
              <a:rPr lang="ru-RU" dirty="0" err="1" smtClean="0"/>
              <a:t>нина</a:t>
            </a:r>
            <a:r>
              <a:rPr lang="ru-RU" dirty="0" smtClean="0"/>
              <a:t> </a:t>
            </a:r>
            <a:r>
              <a:rPr lang="ru-RU" dirty="0" err="1" smtClean="0"/>
              <a:t>богдановна</a:t>
            </a:r>
            <a:endParaRPr lang="ru-RU" dirty="0" smtClean="0"/>
          </a:p>
          <a:p>
            <a:r>
              <a:rPr lang="ru-RU" dirty="0" err="1" smtClean="0"/>
              <a:t>Мбоу</a:t>
            </a:r>
            <a:r>
              <a:rPr lang="ru-RU" dirty="0" smtClean="0"/>
              <a:t> Приморская </a:t>
            </a:r>
            <a:r>
              <a:rPr lang="ru-RU" dirty="0" err="1" smtClean="0"/>
              <a:t>сш</a:t>
            </a:r>
            <a:r>
              <a:rPr lang="ru-RU" dirty="0" smtClean="0"/>
              <a:t> им. Героя советского союза м а </a:t>
            </a:r>
            <a:r>
              <a:rPr lang="ru-RU" dirty="0" err="1" smtClean="0"/>
              <a:t>юшкова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114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80110"/>
            <a:ext cx="9404723" cy="1165342"/>
          </a:xfrm>
        </p:spPr>
        <p:txBody>
          <a:bodyPr/>
          <a:lstStyle/>
          <a:p>
            <a:pPr algn="ctr"/>
            <a:r>
              <a:rPr lang="ru-RU" b="1" dirty="0" smtClean="0"/>
              <a:t>Проекты </a:t>
            </a:r>
            <a:r>
              <a:rPr lang="ru-RU" b="1" dirty="0" smtClean="0"/>
              <a:t>учащихся</a:t>
            </a:r>
            <a:br>
              <a:rPr lang="ru-RU" b="1" dirty="0" smtClean="0"/>
            </a:br>
            <a:r>
              <a:rPr lang="ru-RU" dirty="0" smtClean="0"/>
              <a:t>7 класс География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0" t="27805" r="41955" b="22004"/>
          <a:stretch/>
        </p:blipFill>
        <p:spPr>
          <a:xfrm rot="5400000">
            <a:off x="737755" y="1950229"/>
            <a:ext cx="1773379" cy="157941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4" t="27374" r="44849" b="21717"/>
          <a:stretch/>
        </p:blipFill>
        <p:spPr>
          <a:xfrm rot="5400000">
            <a:off x="637306" y="3997040"/>
            <a:ext cx="1967348" cy="2618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t="10101" b="8080"/>
          <a:stretch/>
        </p:blipFill>
        <p:spPr>
          <a:xfrm>
            <a:off x="3657599" y="1655672"/>
            <a:ext cx="7398329" cy="482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5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8 класс </a:t>
            </a:r>
            <a:br>
              <a:rPr lang="ru-RU" sz="3600" dirty="0" smtClean="0"/>
            </a:br>
            <a:r>
              <a:rPr lang="ru-RU" sz="3600" dirty="0" smtClean="0"/>
              <a:t>технология (девочки)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78"/>
          <a:stretch/>
        </p:blipFill>
        <p:spPr>
          <a:xfrm>
            <a:off x="2078182" y="1701003"/>
            <a:ext cx="7467599" cy="4846535"/>
          </a:xfrm>
        </p:spPr>
      </p:pic>
    </p:spTree>
    <p:extLst>
      <p:ext uri="{BB962C8B-B14F-4D97-AF65-F5344CB8AC3E}">
        <p14:creationId xmlns:p14="http://schemas.microsoft.com/office/powerpoint/2010/main" val="18501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313708"/>
            <a:ext cx="9404723" cy="1690255"/>
          </a:xfrm>
        </p:spPr>
        <p:txBody>
          <a:bodyPr/>
          <a:lstStyle/>
          <a:p>
            <a:pPr algn="ctr"/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4752109"/>
            <a:ext cx="8946541" cy="149629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53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4" t="-1209" r="12574" b="-1"/>
          <a:stretch/>
        </p:blipFill>
        <p:spPr>
          <a:xfrm rot="4711917">
            <a:off x="980199" y="453732"/>
            <a:ext cx="5582752" cy="575721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6" t="14714" r="13940" b="19024"/>
          <a:stretch/>
        </p:blipFill>
        <p:spPr>
          <a:xfrm rot="7592673">
            <a:off x="6798174" y="2062675"/>
            <a:ext cx="4627418" cy="3408219"/>
          </a:xfrm>
          <a:prstGeom prst="rect">
            <a:avLst/>
          </a:prstGeom>
        </p:spPr>
      </p:pic>
      <p:sp>
        <p:nvSpPr>
          <p:cNvPr id="9" name="Прямоугольная выноска 8"/>
          <p:cNvSpPr/>
          <p:nvPr/>
        </p:nvSpPr>
        <p:spPr>
          <a:xfrm rot="651609">
            <a:off x="6107338" y="551941"/>
            <a:ext cx="2917427" cy="1202084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Идея!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85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3828337"/>
          </a:xfrm>
        </p:spPr>
        <p:txBody>
          <a:bodyPr/>
          <a:lstStyle/>
          <a:p>
            <a:pPr algn="ctr"/>
            <a:r>
              <a:rPr lang="ru-RU" b="1" dirty="0" smtClean="0"/>
              <a:t>Тема урока: Естественный прирост населения на примере </a:t>
            </a:r>
            <a:r>
              <a:rPr lang="ru-RU" b="1" dirty="0" err="1" smtClean="0"/>
              <a:t>Балахтинского</a:t>
            </a:r>
            <a:r>
              <a:rPr lang="ru-RU" b="1" dirty="0" smtClean="0"/>
              <a:t> района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Цель: </a:t>
            </a:r>
            <a:r>
              <a:rPr lang="ru-RU" dirty="0" smtClean="0"/>
              <a:t>Создать условия для освоения понятий «естественный прирост» и «динамика населения»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5140036"/>
            <a:ext cx="8946541" cy="11083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71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Планируемые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02328"/>
            <a:ext cx="10880870" cy="4946072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Личностные: демонстрирует любовь к малой родине.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err="1" smtClean="0"/>
              <a:t>Метапредметные</a:t>
            </a:r>
            <a:r>
              <a:rPr lang="ru-RU" sz="2400" dirty="0" smtClean="0"/>
              <a:t>: </a:t>
            </a:r>
          </a:p>
          <a:p>
            <a:pPr marL="0" indent="0">
              <a:buNone/>
            </a:pPr>
            <a:r>
              <a:rPr lang="ru-RU" sz="2400" dirty="0"/>
              <a:t>р</a:t>
            </a:r>
            <a:r>
              <a:rPr lang="ru-RU" sz="2400" dirty="0" smtClean="0"/>
              <a:t>егулятивные: принимает и сохраняет учебную задачу; планирует деятельность по решению учебной задачи;</a:t>
            </a:r>
          </a:p>
          <a:p>
            <a:pPr marL="0" indent="0">
              <a:buNone/>
            </a:pPr>
            <a:r>
              <a:rPr lang="ru-RU" sz="2400" dirty="0"/>
              <a:t>п</a:t>
            </a:r>
            <a:r>
              <a:rPr lang="ru-RU" sz="2400" dirty="0" smtClean="0"/>
              <a:t>ознавательные: извлекает необходимую информацию из различных источников; преобразует сплошной текст в </a:t>
            </a:r>
            <a:r>
              <a:rPr lang="ru-RU" sz="2400" dirty="0" err="1" smtClean="0"/>
              <a:t>несплошной</a:t>
            </a:r>
            <a:r>
              <a:rPr lang="ru-RU" sz="2400" dirty="0" smtClean="0"/>
              <a:t> (таблица, график);</a:t>
            </a:r>
          </a:p>
          <a:p>
            <a:pPr marL="0" indent="0">
              <a:buNone/>
            </a:pPr>
            <a:r>
              <a:rPr lang="ru-RU" sz="2400" dirty="0"/>
              <a:t>к</a:t>
            </a:r>
            <a:r>
              <a:rPr lang="ru-RU" sz="2400" dirty="0" smtClean="0"/>
              <a:t>оммуникативные: высказывает собственное мнение, учитывает мнение других, взаимодействует с другими </a:t>
            </a:r>
            <a:r>
              <a:rPr lang="ru-RU" sz="2400" dirty="0" smtClean="0"/>
              <a:t>участниками.</a:t>
            </a:r>
            <a:endParaRPr lang="ru-RU" sz="24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Предметные: объясняет понятия «естественный прирост»  и «динамика населения», рассчитывает ЕП, графически изображает динамику ЕП.</a:t>
            </a:r>
          </a:p>
        </p:txBody>
      </p:sp>
    </p:spTree>
    <p:extLst>
      <p:ext uri="{BB962C8B-B14F-4D97-AF65-F5344CB8AC3E}">
        <p14:creationId xmlns:p14="http://schemas.microsoft.com/office/powerpoint/2010/main" val="1429876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4839718"/>
          </a:xfrm>
        </p:spPr>
        <p:txBody>
          <a:bodyPr/>
          <a:lstStyle/>
          <a:p>
            <a:pPr algn="ctr"/>
            <a:r>
              <a:rPr lang="ru-RU" b="1" dirty="0" smtClean="0"/>
              <a:t>Оборудование: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1. Учебник географии</a:t>
            </a:r>
            <a:br>
              <a:rPr lang="ru-RU" dirty="0" smtClean="0"/>
            </a:br>
            <a:r>
              <a:rPr lang="ru-RU" dirty="0" smtClean="0"/>
              <a:t>2. Газетные вырезки (4 на группу)</a:t>
            </a:r>
            <a:br>
              <a:rPr lang="ru-RU" dirty="0" smtClean="0"/>
            </a:br>
            <a:r>
              <a:rPr lang="ru-RU" dirty="0" smtClean="0"/>
              <a:t>3. Лист с вопросами по теме</a:t>
            </a:r>
            <a:br>
              <a:rPr lang="ru-RU" dirty="0" smtClean="0"/>
            </a:br>
            <a:r>
              <a:rPr lang="ru-RU" dirty="0" smtClean="0"/>
              <a:t>4. Ватман (1 на группу)</a:t>
            </a:r>
            <a:br>
              <a:rPr lang="ru-RU" dirty="0" smtClean="0"/>
            </a:br>
            <a:r>
              <a:rPr lang="ru-RU" dirty="0" smtClean="0"/>
              <a:t>5. Линейки, карандаши, маркеры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5292436"/>
            <a:ext cx="8946541" cy="955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815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311" y="452717"/>
            <a:ext cx="9439997" cy="5269209"/>
          </a:xfrm>
        </p:spPr>
        <p:txBody>
          <a:bodyPr/>
          <a:lstStyle/>
          <a:p>
            <a:r>
              <a:rPr lang="ru-RU" b="1" dirty="0" smtClean="0"/>
              <a:t>             Виды деятельности:</a:t>
            </a:r>
            <a:br>
              <a:rPr lang="ru-RU" b="1" dirty="0" smtClean="0"/>
            </a:br>
            <a:r>
              <a:rPr lang="ru-RU" sz="3600" dirty="0" smtClean="0"/>
              <a:t>1. </a:t>
            </a:r>
            <a:r>
              <a:rPr lang="ru-RU" sz="2800" dirty="0" smtClean="0"/>
              <a:t>Организация на работу в группах</a:t>
            </a:r>
            <a:br>
              <a:rPr lang="ru-RU" sz="2800" dirty="0" smtClean="0"/>
            </a:br>
            <a:r>
              <a:rPr lang="ru-RU" sz="2800" dirty="0" smtClean="0"/>
              <a:t>2. Изучение в группах пункта 1 из п. 7</a:t>
            </a:r>
            <a:br>
              <a:rPr lang="ru-RU" sz="2800" dirty="0" smtClean="0"/>
            </a:br>
            <a:r>
              <a:rPr lang="ru-RU" sz="2800" dirty="0" smtClean="0"/>
              <a:t>«От чего зависит численность населения»</a:t>
            </a:r>
            <a:br>
              <a:rPr lang="ru-RU" sz="2800" dirty="0" smtClean="0"/>
            </a:br>
            <a:r>
              <a:rPr lang="ru-RU" sz="2800" dirty="0" smtClean="0"/>
              <a:t>3. Изучение содержания газетных заметок,</a:t>
            </a:r>
            <a:br>
              <a:rPr lang="ru-RU" sz="2800" dirty="0" smtClean="0"/>
            </a:br>
            <a:r>
              <a:rPr lang="ru-RU" sz="2800" dirty="0" smtClean="0"/>
              <a:t>4. </a:t>
            </a:r>
            <a:r>
              <a:rPr lang="ru-RU" sz="2800" dirty="0"/>
              <a:t>Р</a:t>
            </a:r>
            <a:r>
              <a:rPr lang="ru-RU" sz="2800" dirty="0" smtClean="0"/>
              <a:t>асчет показателей естественного прироста населения в районе </a:t>
            </a:r>
            <a:br>
              <a:rPr lang="ru-RU" sz="2800" dirty="0" smtClean="0"/>
            </a:br>
            <a:r>
              <a:rPr lang="ru-RU" sz="2800" dirty="0" smtClean="0"/>
              <a:t>5.  </a:t>
            </a:r>
            <a:r>
              <a:rPr lang="ru-RU" sz="2800" dirty="0"/>
              <a:t>С</a:t>
            </a:r>
            <a:r>
              <a:rPr lang="ru-RU" sz="2800" dirty="0" smtClean="0"/>
              <a:t>оздание по полученным данных графиков и таблиц, отражающих динамику численности населения</a:t>
            </a:r>
            <a:br>
              <a:rPr lang="ru-RU" sz="2800" dirty="0" smtClean="0"/>
            </a:br>
            <a:r>
              <a:rPr lang="ru-RU" sz="2800" dirty="0" smtClean="0"/>
              <a:t>6. Представление результатов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6165273"/>
            <a:ext cx="8946541" cy="8312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9758" y="1226213"/>
            <a:ext cx="6187958" cy="46409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1" r="33939"/>
          <a:stretch/>
        </p:blipFill>
        <p:spPr>
          <a:xfrm rot="5400000">
            <a:off x="6684986" y="748290"/>
            <a:ext cx="397625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8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9" t="11184" b="32046"/>
          <a:stretch/>
        </p:blipFill>
        <p:spPr>
          <a:xfrm>
            <a:off x="646111" y="740404"/>
            <a:ext cx="8672450" cy="39008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7" t="12559" r="25051" b="26566"/>
          <a:stretch/>
        </p:blipFill>
        <p:spPr>
          <a:xfrm rot="7531623">
            <a:off x="7800481" y="2618510"/>
            <a:ext cx="3241961" cy="313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0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8155"/>
          </a:xfrm>
        </p:spPr>
        <p:txBody>
          <a:bodyPr/>
          <a:lstStyle/>
          <a:p>
            <a:pPr algn="ctr"/>
            <a:r>
              <a:rPr lang="ru-RU" sz="4000" b="1" dirty="0" smtClean="0"/>
              <a:t>Лист заданий и вопросов для групп</a:t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03312" y="1177636"/>
            <a:ext cx="10271270" cy="5070763"/>
          </a:xfrm>
        </p:spPr>
        <p:txBody>
          <a:bodyPr>
            <a:normAutofit fontScale="85000" lnSpcReduction="10000"/>
          </a:bodyPr>
          <a:lstStyle/>
          <a:p>
            <a:r>
              <a:rPr lang="en-US" sz="3200" dirty="0" smtClean="0"/>
              <a:t>I. </a:t>
            </a:r>
            <a:r>
              <a:rPr lang="ru-RU" sz="3200" dirty="0" smtClean="0"/>
              <a:t>Изучите пункт 1 </a:t>
            </a:r>
            <a:r>
              <a:rPr lang="en-US" sz="3200" dirty="0" smtClean="0"/>
              <a:t>&amp;</a:t>
            </a:r>
            <a:r>
              <a:rPr lang="ru-RU" sz="3200" dirty="0" smtClean="0"/>
              <a:t>7 (</a:t>
            </a:r>
            <a:r>
              <a:rPr lang="ru-RU" sz="3200" dirty="0" err="1" smtClean="0"/>
              <a:t>стр</a:t>
            </a:r>
            <a:r>
              <a:rPr lang="ru-RU" sz="3200" dirty="0" smtClean="0"/>
              <a:t> 28-29), обсудите и сформулируйте ответьте на вопросы</a:t>
            </a:r>
            <a:r>
              <a:rPr lang="ru-RU" sz="3200" dirty="0"/>
              <a:t>:</a:t>
            </a:r>
            <a:endParaRPr lang="ru-RU" sz="3200" dirty="0" smtClean="0"/>
          </a:p>
          <a:p>
            <a:r>
              <a:rPr lang="ru-RU" sz="1800" dirty="0" smtClean="0"/>
              <a:t>1. Естественный прирост- это…</a:t>
            </a:r>
          </a:p>
          <a:p>
            <a:r>
              <a:rPr lang="ru-RU" sz="1800" dirty="0" smtClean="0"/>
              <a:t>2. Формула для расчета ЕП</a:t>
            </a:r>
          </a:p>
          <a:p>
            <a:r>
              <a:rPr lang="ru-RU" sz="1800" dirty="0" smtClean="0"/>
              <a:t>3. В каком виде может быть представлена информация об естественном приросте населения?</a:t>
            </a:r>
          </a:p>
          <a:p>
            <a:r>
              <a:rPr lang="en-US" sz="3300" dirty="0" smtClean="0"/>
              <a:t>II. </a:t>
            </a:r>
            <a:r>
              <a:rPr lang="ru-RU" sz="3300" dirty="0" smtClean="0"/>
              <a:t>Изучите содержание газетных заметок, обсудите: </a:t>
            </a:r>
          </a:p>
          <a:p>
            <a:r>
              <a:rPr lang="ru-RU" sz="1800" dirty="0" smtClean="0"/>
              <a:t>1. Какую информацию вы получили ?</a:t>
            </a:r>
          </a:p>
          <a:p>
            <a:r>
              <a:rPr lang="ru-RU" sz="1800" dirty="0" smtClean="0"/>
              <a:t>2. Какие данные вы можете узнать, работая с этой информацией ?</a:t>
            </a:r>
          </a:p>
          <a:p>
            <a:r>
              <a:rPr lang="ru-RU" sz="1800" dirty="0" smtClean="0"/>
              <a:t>3. В каких видах вы можете представить полученные результаты?</a:t>
            </a:r>
          </a:p>
          <a:p>
            <a:r>
              <a:rPr lang="en-US" sz="3300" dirty="0" smtClean="0"/>
              <a:t>III. </a:t>
            </a:r>
            <a:r>
              <a:rPr lang="ru-RU" sz="3300" dirty="0" smtClean="0"/>
              <a:t>Произведите необходимые расчеты и представьте полученные результаты в виде таблиц, графиков.</a:t>
            </a:r>
          </a:p>
          <a:p>
            <a:r>
              <a:rPr lang="en-US" sz="3300" dirty="0" smtClean="0"/>
              <a:t>IV.</a:t>
            </a:r>
            <a:r>
              <a:rPr lang="ru-RU" sz="3300" dirty="0" smtClean="0"/>
              <a:t> Подготовьте выступление от группы.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20905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275</TotalTime>
  <Words>243</Words>
  <Application>Microsoft Office PowerPoint</Application>
  <PresentationFormat>Широкоэкранный</PresentationFormat>
  <Paragraphs>29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Wingdings</vt:lpstr>
      <vt:lpstr>Wingdings 3</vt:lpstr>
      <vt:lpstr>Ион</vt:lpstr>
      <vt:lpstr>Проект «Географические аспекты в газетных заметках»</vt:lpstr>
      <vt:lpstr>Презентация PowerPoint</vt:lpstr>
      <vt:lpstr>Тема урока: Естественный прирост населения на примере Балахтинского района  Цель: Создать условия для освоения понятий «естественный прирост» и «динамика населения»</vt:lpstr>
      <vt:lpstr>Планируемые результаты</vt:lpstr>
      <vt:lpstr>Оборудование:  1. Учебник географии 2. Газетные вырезки (4 на группу) 3. Лист с вопросами по теме 4. Ватман (1 на группу) 5. Линейки, карандаши, маркеры </vt:lpstr>
      <vt:lpstr>             Виды деятельности: 1. Организация на работу в группах 2. Изучение в группах пункта 1 из п. 7 «От чего зависит численность населения» 3. Изучение содержания газетных заметок, 4. Расчет показателей естественного прироста населения в районе  5.  Создание по полученным данных графиков и таблиц, отражающих динамику численности населения 6. Представление результатов</vt:lpstr>
      <vt:lpstr>Презентация PowerPoint</vt:lpstr>
      <vt:lpstr>Презентация PowerPoint</vt:lpstr>
      <vt:lpstr>Лист заданий и вопросов для групп </vt:lpstr>
      <vt:lpstr>Проекты учащихся 7 класс География</vt:lpstr>
      <vt:lpstr>8 класс  технология (девочки)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 аспекты в газетных заметках</dc:title>
  <dc:creator>User</dc:creator>
  <cp:lastModifiedBy>User</cp:lastModifiedBy>
  <cp:revision>23</cp:revision>
  <dcterms:created xsi:type="dcterms:W3CDTF">2021-02-28T22:52:59Z</dcterms:created>
  <dcterms:modified xsi:type="dcterms:W3CDTF">2021-03-01T04:20:04Z</dcterms:modified>
</cp:coreProperties>
</file>