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4" r:id="rId6"/>
    <p:sldId id="263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ина\Desktop\СПЕКТ\images3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6883"/>
            <a:ext cx="3384376" cy="253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Нина\Desktop\reka_Enisey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168" y="447622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Нина\Desktop\Без назван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12976"/>
            <a:ext cx="3312368" cy="289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ина\Desktop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12976"/>
            <a:ext cx="3436640" cy="289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7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3816423"/>
          </a:xfrm>
        </p:spPr>
        <p:txBody>
          <a:bodyPr>
            <a:normAutofit/>
          </a:bodyPr>
          <a:lstStyle/>
          <a:p>
            <a:r>
              <a:rPr lang="ru-RU" sz="8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РЕКИ РОССИИ</a:t>
            </a:r>
            <a:endParaRPr lang="ru-RU" sz="8000" dirty="0">
              <a:solidFill>
                <a:schemeClr val="tx2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05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Выберите утверждения, которые верно характеризуют реки России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Все реки имеют большой уклон.</a:t>
            </a:r>
          </a:p>
          <a:p>
            <a:pPr marL="0" indent="0">
              <a:buNone/>
            </a:pPr>
            <a:r>
              <a:rPr lang="ru-RU" dirty="0" smtClean="0"/>
              <a:t>2. Исток всегда расположен выше устья.</a:t>
            </a:r>
          </a:p>
          <a:p>
            <a:pPr marL="0" indent="0">
              <a:buNone/>
            </a:pPr>
            <a:r>
              <a:rPr lang="ru-RU" dirty="0" smtClean="0"/>
              <a:t>3. Большинство рек полноводны весной.</a:t>
            </a:r>
          </a:p>
          <a:p>
            <a:pPr marL="0" indent="0">
              <a:buNone/>
            </a:pPr>
            <a:r>
              <a:rPr lang="ru-RU" dirty="0" smtClean="0"/>
              <a:t>4. Преобладает снеговое питание рек.</a:t>
            </a:r>
          </a:p>
          <a:p>
            <a:pPr marL="0" indent="0">
              <a:buNone/>
            </a:pPr>
            <a:r>
              <a:rPr lang="ru-RU" dirty="0" smtClean="0"/>
              <a:t>5. Реки не замерзают в зимний период.</a:t>
            </a:r>
          </a:p>
          <a:p>
            <a:pPr marL="0" indent="0">
              <a:buNone/>
            </a:pPr>
            <a:r>
              <a:rPr lang="ru-RU" dirty="0" smtClean="0"/>
              <a:t>6. Реки – важные транспортные артерии.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337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Верные ответы</a:t>
            </a:r>
            <a:endParaRPr lang="ru-RU" sz="4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2, 3, 4, 6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163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Гидрологическая характеристика реки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7971302"/>
              </p:ext>
            </p:extLst>
          </p:nvPr>
        </p:nvGraphicFramePr>
        <p:xfrm>
          <a:off x="395536" y="1268760"/>
          <a:ext cx="7931224" cy="462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2552"/>
                <a:gridCol w="1933872"/>
                <a:gridCol w="1944216"/>
                <a:gridCol w="217058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Понятие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Определение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Слова</a:t>
                      </a:r>
                      <a:r>
                        <a:rPr lang="ru-RU" baseline="0" smtClean="0"/>
                        <a:t> из текста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Характеристика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Длина реки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Исток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Устье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Высота истока, 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Высота устья, 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Падение, 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Уклон, см /км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Тип реки по характеру течения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Тип питания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Режим реки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968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Гидрологическая характеристика реки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5224136"/>
              </p:ext>
            </p:extLst>
          </p:nvPr>
        </p:nvGraphicFramePr>
        <p:xfrm>
          <a:off x="395536" y="1268760"/>
          <a:ext cx="7931224" cy="541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2552"/>
                <a:gridCol w="1933872"/>
                <a:gridCol w="1944216"/>
                <a:gridCol w="217058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Понятие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Определение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Слова из текста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Характеристика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Длина реки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Протяженность</a:t>
                      </a:r>
                      <a:r>
                        <a:rPr lang="ru-RU" sz="1200" baseline="0" dirty="0" smtClean="0"/>
                        <a:t> от истока до устья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Исток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Начало реки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Устье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Место впадения в море, озеро или другую реку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Высота истока, 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Абсолютная</a:t>
                      </a:r>
                      <a:r>
                        <a:rPr lang="ru-RU" sz="1200" baseline="0" dirty="0" smtClean="0"/>
                        <a:t> высота места, </a:t>
                      </a:r>
                      <a:r>
                        <a:rPr lang="ru-RU" sz="1200" baseline="0" smtClean="0"/>
                        <a:t>где начинается река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Высота устья, 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</a:rPr>
                        <a:t>Абсолютная высота места, где река заканчивается</a:t>
                      </a:r>
                      <a:endParaRPr kumimoji="0" lang="ru-RU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Падение, 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Превышение истока над устьем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Уклон, см /км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Отношение</a:t>
                      </a:r>
                      <a:r>
                        <a:rPr lang="ru-RU" sz="1200" baseline="0" dirty="0" smtClean="0"/>
                        <a:t> падения к ее длине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Тип реки по характеру течения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Горные, равнинные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Тип питания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Откуда река получает воду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Режим реки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Изменение уровня по сезонам,</a:t>
                      </a:r>
                      <a:r>
                        <a:rPr lang="ru-RU" sz="1200" baseline="0" dirty="0" smtClean="0"/>
                        <a:t> ледоход, замерзание в опр. время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06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Гидрологическая характеристика реки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0472086"/>
              </p:ext>
            </p:extLst>
          </p:nvPr>
        </p:nvGraphicFramePr>
        <p:xfrm>
          <a:off x="457200" y="1600200"/>
          <a:ext cx="82296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План</a:t>
                      </a:r>
                      <a:r>
                        <a:rPr lang="ru-RU" baseline="0" dirty="0" smtClean="0"/>
                        <a:t> характеристики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Характеристика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Длина реки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Исток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Устье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Высота истока, 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Высота устья, 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Падение, 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Уклон, см /км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Тип реки по характеру течения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Тип питания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Режим реки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651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Спасибо за внимание</a:t>
            </a:r>
            <a:r>
              <a:rPr lang="ru-RU" sz="54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!</a:t>
            </a:r>
            <a:endParaRPr lang="ru-RU" sz="54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87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240</Words>
  <Application>Microsoft Office PowerPoint</Application>
  <PresentationFormat>Экран (4:3)</PresentationFormat>
  <Paragraphs>64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РЕКИ РОССИИ</vt:lpstr>
      <vt:lpstr>Выберите утверждения, которые верно характеризуют реки России</vt:lpstr>
      <vt:lpstr>Верные ответы</vt:lpstr>
      <vt:lpstr>Гидрологическая характеристика реки</vt:lpstr>
      <vt:lpstr>Гидрологическая характеристика реки</vt:lpstr>
      <vt:lpstr>Гидрологическая характеристика реки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Нина</cp:lastModifiedBy>
  <cp:revision>17</cp:revision>
  <dcterms:modified xsi:type="dcterms:W3CDTF">2022-01-05T20:06:40Z</dcterms:modified>
</cp:coreProperties>
</file>