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9" r:id="rId3"/>
    <p:sldId id="260" r:id="rId4"/>
    <p:sldId id="261" r:id="rId5"/>
    <p:sldId id="262" r:id="rId6"/>
    <p:sldId id="266" r:id="rId7"/>
    <p:sldId id="267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EE4F-B533-426F-9B44-2371CA8AB3A1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19C4-D49B-4B34-A59B-E230C8A52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798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EE4F-B533-426F-9B44-2371CA8AB3A1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19C4-D49B-4B34-A59B-E230C8A52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685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EE4F-B533-426F-9B44-2371CA8AB3A1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19C4-D49B-4B34-A59B-E230C8A52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443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EE4F-B533-426F-9B44-2371CA8AB3A1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19C4-D49B-4B34-A59B-E230C8A52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767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EE4F-B533-426F-9B44-2371CA8AB3A1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19C4-D49B-4B34-A59B-E230C8A52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995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EE4F-B533-426F-9B44-2371CA8AB3A1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19C4-D49B-4B34-A59B-E230C8A52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020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EE4F-B533-426F-9B44-2371CA8AB3A1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19C4-D49B-4B34-A59B-E230C8A52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491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EE4F-B533-426F-9B44-2371CA8AB3A1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19C4-D49B-4B34-A59B-E230C8A52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690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EE4F-B533-426F-9B44-2371CA8AB3A1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19C4-D49B-4B34-A59B-E230C8A52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740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EE4F-B533-426F-9B44-2371CA8AB3A1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19C4-D49B-4B34-A59B-E230C8A52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078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1EE4F-B533-426F-9B44-2371CA8AB3A1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19C4-D49B-4B34-A59B-E230C8A52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23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1EE4F-B533-426F-9B44-2371CA8AB3A1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019C4-D49B-4B34-A59B-E230C8A52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318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316037"/>
          </a:xfrm>
        </p:spPr>
        <p:txBody>
          <a:bodyPr/>
          <a:lstStyle/>
          <a:p>
            <a:r>
              <a:rPr lang="ru-RU" dirty="0" smtClean="0"/>
              <a:t>Презентация к уроку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673927"/>
            <a:ext cx="9144000" cy="2583873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Природно-хозяйственная </a:t>
            </a:r>
            <a:r>
              <a:rPr lang="ru-RU" sz="4800" smtClean="0"/>
              <a:t>зона пустыни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789159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574005"/>
              </p:ext>
            </p:extLst>
          </p:nvPr>
        </p:nvGraphicFramePr>
        <p:xfrm>
          <a:off x="3009900" y="1875559"/>
          <a:ext cx="6388678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619">
                  <a:extLst>
                    <a:ext uri="{9D8B030D-6E8A-4147-A177-3AD203B41FA5}">
                      <a16:colId xmlns:a16="http://schemas.microsoft.com/office/drawing/2014/main" xmlns="" val="136460193"/>
                    </a:ext>
                  </a:extLst>
                </a:gridCol>
                <a:gridCol w="1471113">
                  <a:extLst>
                    <a:ext uri="{9D8B030D-6E8A-4147-A177-3AD203B41FA5}">
                      <a16:colId xmlns:a16="http://schemas.microsoft.com/office/drawing/2014/main" xmlns="" val="2347342100"/>
                    </a:ext>
                  </a:extLst>
                </a:gridCol>
                <a:gridCol w="1385454">
                  <a:extLst>
                    <a:ext uri="{9D8B030D-6E8A-4147-A177-3AD203B41FA5}">
                      <a16:colId xmlns:a16="http://schemas.microsoft.com/office/drawing/2014/main" xmlns="" val="3180100862"/>
                    </a:ext>
                  </a:extLst>
                </a:gridCol>
                <a:gridCol w="1191492">
                  <a:extLst>
                    <a:ext uri="{9D8B030D-6E8A-4147-A177-3AD203B41FA5}">
                      <a16:colId xmlns:a16="http://schemas.microsoft.com/office/drawing/2014/main" xmlns="" val="2495600370"/>
                    </a:ext>
                  </a:extLst>
                </a:gridCol>
              </a:tblGrid>
              <a:tr h="689238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Тундра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34783020"/>
                  </a:ext>
                </a:extLst>
              </a:tr>
              <a:tr h="689238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Тайга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866911"/>
                  </a:ext>
                </a:extLst>
              </a:tr>
              <a:tr h="689238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Степь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80875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947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12" y="851174"/>
            <a:ext cx="10339388" cy="525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62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21627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7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Природно-хозяйственные зоны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полупустынь и пустынь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03132" y="-337066"/>
            <a:ext cx="2766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Природно-хозяйственные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57" y="4049166"/>
            <a:ext cx="3292498" cy="21910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160" y="4049166"/>
            <a:ext cx="3151771" cy="2191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504" y="4049166"/>
            <a:ext cx="3272723" cy="191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86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00350" y="1581150"/>
            <a:ext cx="2609850" cy="1619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55964" y="1440873"/>
            <a:ext cx="105710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Задачи:</a:t>
            </a:r>
          </a:p>
          <a:p>
            <a:r>
              <a:rPr lang="ru-RU" sz="3600" dirty="0" smtClean="0"/>
              <a:t>1.	Составить характеристику природной зоны тундры</a:t>
            </a:r>
          </a:p>
          <a:p>
            <a:r>
              <a:rPr lang="ru-RU" sz="3600" dirty="0" smtClean="0"/>
              <a:t>2.	Охарактеризовать хозяйственную деятельность населения в тундре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97752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1565564"/>
            <a:ext cx="10448925" cy="2874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59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575" y="2703513"/>
            <a:ext cx="7815263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75380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30</Words>
  <Application>Microsoft Office PowerPoint</Application>
  <PresentationFormat>Произвольный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к уроку  </vt:lpstr>
      <vt:lpstr>Презентация PowerPoint</vt:lpstr>
      <vt:lpstr>Презентация PowerPoint</vt:lpstr>
      <vt:lpstr>Тема: Природно-хозяйственные зоны полупустынь и пустынь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Нина</cp:lastModifiedBy>
  <cp:revision>7</cp:revision>
  <dcterms:created xsi:type="dcterms:W3CDTF">2021-01-25T23:55:45Z</dcterms:created>
  <dcterms:modified xsi:type="dcterms:W3CDTF">2022-01-07T10:37:27Z</dcterms:modified>
</cp:coreProperties>
</file>