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19.10.2017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5072074"/>
            <a:ext cx="3816424" cy="882119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Выполнила: </a:t>
            </a:r>
            <a:r>
              <a:rPr lang="ru-RU" dirty="0" smtClean="0"/>
              <a:t>Могуренко Н. Б</a:t>
            </a:r>
            <a:r>
              <a:rPr lang="ru-RU" dirty="0" smtClean="0"/>
              <a:t>.</a:t>
            </a:r>
          </a:p>
          <a:p>
            <a:r>
              <a:rPr lang="ru-RU" dirty="0" smtClean="0"/>
              <a:t>у</a:t>
            </a:r>
            <a:r>
              <a:rPr lang="ru-RU" dirty="0" smtClean="0"/>
              <a:t>читель географии МБОУ Приморская СОШ</a:t>
            </a:r>
            <a:endParaRPr lang="ru-RU" dirty="0" smtClean="0"/>
          </a:p>
          <a:p>
            <a:r>
              <a:rPr lang="ru-RU" dirty="0" smtClean="0"/>
              <a:t>                           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24744"/>
            <a:ext cx="7175351" cy="3661578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Современные технологии добычи, транспортировки и переработки нефти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76477482"/>
              </p:ext>
            </p:extLst>
          </p:nvPr>
        </p:nvGraphicFramePr>
        <p:xfrm>
          <a:off x="10694988" y="5251450"/>
          <a:ext cx="5942012" cy="323850"/>
        </p:xfrm>
        <a:graphic>
          <a:graphicData uri="http://schemas.openxmlformats.org/presentationml/2006/ole">
            <p:oleObj spid="_x0000_s1026" name="Документ" r:id="rId3" imgW="5941719" imgH="323326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8607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67544" y="332656"/>
            <a:ext cx="8208912" cy="5602009"/>
          </a:xfrm>
        </p:spPr>
        <p:txBody>
          <a:bodyPr>
            <a:noAutofit/>
          </a:bodyPr>
          <a:lstStyle/>
          <a:p>
            <a:pPr algn="just"/>
            <a:r>
              <a:rPr lang="ru-RU" sz="2400" dirty="0"/>
              <a:t>Нефтяная промышленность сегодня - это крупный народнохозяйственный комплекс, который живет и развивается по своим закономерностям. Что значит нефть сегодня для народного хозяйства страны? Это: сырье для нефтехимии в производстве синтетического каучука, спиртов, полиэтилена, полипропилена, широкой гаммы различных пластмасс и готовых изделий из них, искусственных тканей; источник для выработки моторных топлив (бензина, керосина, дизельного и реактивных топлив), масел и смазок, а также котельно-печного топлива (мазут), строительных материалов (битумы, гудрон, асфальт); сырье для получения ряда белковых препаратов, используемых в качестве добавок в корм скоту для стимуляции его роста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dirty="0"/>
              <a:t>Нефть - наше национальное богатство, источник могущества страны, фундамент ее экономики.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428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1143000" y="2643182"/>
            <a:ext cx="6400800" cy="156305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Arial Black" pitchFamily="34" charset="0"/>
              </a:rPr>
              <a:t>Спасибо за внимание!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95736" y="731520"/>
            <a:ext cx="6408712" cy="5433784"/>
          </a:xfrm>
        </p:spPr>
        <p:txBody>
          <a:bodyPr>
            <a:normAutofit/>
          </a:bodyPr>
          <a:lstStyle/>
          <a:p>
            <a:pPr marL="914400" lvl="3" indent="0">
              <a:buNone/>
            </a:pPr>
            <a:r>
              <a:rPr lang="ru-RU" sz="2800" dirty="0">
                <a:latin typeface="Calibri" pitchFamily="34" charset="0"/>
                <a:cs typeface="Arial" pitchFamily="34" charset="0"/>
              </a:rPr>
              <a:t>Человечество использует нефть уже более шести тысяч лет. Но именно бурение и промышленная добыча начались только в девятнадцатом веке. Почти все количество мировой нефти добывается при помощи буровых скважин, которые закрепляются стальными трубами</a:t>
            </a:r>
            <a:r>
              <a:rPr lang="ru-RU" sz="2800" b="1" dirty="0">
                <a:latin typeface="Calibri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026" name="Picture 2" descr="C:\Users\пр гршщлзбхъэ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37" y="908720"/>
            <a:ext cx="1944216" cy="25808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р гршщлзбхъэ\Desktop\i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467" y="4149080"/>
            <a:ext cx="2126357" cy="16447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6896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9390" y="548680"/>
            <a:ext cx="8483089" cy="3240360"/>
          </a:xfrm>
        </p:spPr>
        <p:txBody>
          <a:bodyPr>
            <a:noAutofit/>
          </a:bodyPr>
          <a:lstStyle/>
          <a:p>
            <a:pPr marL="1783080" lvl="6" indent="0">
              <a:buNone/>
            </a:pPr>
            <a:r>
              <a:rPr lang="ru-RU" sz="2800" dirty="0" smtClean="0">
                <a:latin typeface="Calibri" pitchFamily="34" charset="0"/>
                <a:cs typeface="Arial" pitchFamily="34" charset="0"/>
              </a:rPr>
              <a:t>В процессе разработки нефтяных месторождений, которые находятся на континентальных шельфах, происходит создание морских нефтяных промыслов.</a:t>
            </a:r>
            <a:endParaRPr lang="ru-RU" sz="2800" dirty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050" name="Picture 2" descr="C:\Users\пр гршщлзбхъэ\Desktop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09328"/>
            <a:ext cx="2808312" cy="2154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4365104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/>
          </a:p>
        </p:txBody>
      </p:sp>
      <p:pic>
        <p:nvPicPr>
          <p:cNvPr id="2051" name="Picture 3" descr="C:\Users\пр гршщлзбхъэ\Desktop\i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509328"/>
            <a:ext cx="2575173" cy="21399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0551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420888"/>
            <a:ext cx="8784976" cy="216024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ru-RU" sz="2800" dirty="0">
                <a:latin typeface="Calibri" pitchFamily="34" charset="0"/>
                <a:cs typeface="Arial" pitchFamily="34" charset="0"/>
              </a:rPr>
              <a:t>К современным технологиям добычи нефти относятся следующие применяемые способы эксплуатации нефтяных месторождений – фонтанный, компрессорный и насосный.</a:t>
            </a:r>
          </a:p>
        </p:txBody>
      </p:sp>
      <p:pic>
        <p:nvPicPr>
          <p:cNvPr id="3074" name="Picture 2" descr="C:\Users\пр гршщлзбхъэ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76672"/>
            <a:ext cx="2664296" cy="1773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р гршщлзбхъэ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81128"/>
            <a:ext cx="2592288" cy="1773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пр гршщлзбхъэ\Desktop\i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970290" y="1997554"/>
            <a:ext cx="68686" cy="457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248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340768"/>
            <a:ext cx="4032448" cy="4248472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2800" dirty="0"/>
              <a:t>Большинство нефтепромыслов находится далеко от мест переработки или сбыта нефти, поэтому быстрая и экономичная доставка «черного золота» жизненно важна для процветания отрасли.</a:t>
            </a:r>
          </a:p>
        </p:txBody>
      </p:sp>
      <p:pic>
        <p:nvPicPr>
          <p:cNvPr id="4099" name="Picture 3" descr="C:\Users\пр гршщлзбхъэ\Desktop\i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63" y="1052735"/>
            <a:ext cx="3581568" cy="4392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0520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16016" y="620688"/>
            <a:ext cx="4122652" cy="554461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/>
              <a:t>Самым дешевым и экологически безопасным способом транспортировки нефти являются нефтепроводы. Нефть в них движется со скоростью до 3 м/сек под воздействием разницы в давлении, создаваемой насосными станциями. </a:t>
            </a:r>
          </a:p>
        </p:txBody>
      </p:sp>
      <p:pic>
        <p:nvPicPr>
          <p:cNvPr id="5122" name="Picture 2" descr="C:\Users\пр гршщлзбхъэ\Desktop\i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647829"/>
            <a:ext cx="2088232" cy="26545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пр гршщлзбхъэ\Desktop\i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56" y="3429000"/>
            <a:ext cx="3557598" cy="25904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2185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196752"/>
            <a:ext cx="8064896" cy="5256584"/>
          </a:xfrm>
        </p:spPr>
        <p:txBody>
          <a:bodyPr>
            <a:noAutofit/>
          </a:bodyPr>
          <a:lstStyle/>
          <a:p>
            <a:pPr marL="1481328" lvl="5" indent="0">
              <a:buNone/>
            </a:pPr>
            <a:r>
              <a:rPr lang="ru-RU" sz="2800" dirty="0"/>
              <a:t>Удобным транспортом для перевозки нефти и топлива являются морские и речные танкеры. </a:t>
            </a:r>
          </a:p>
        </p:txBody>
      </p:sp>
      <p:pic>
        <p:nvPicPr>
          <p:cNvPr id="6146" name="Picture 2" descr="C:\Users\пр гршщлзбхъэ\Desktop\i (7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96952"/>
            <a:ext cx="4680520" cy="286891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4063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8463" y="4653136"/>
            <a:ext cx="144017" cy="216024"/>
          </a:xfrm>
        </p:spPr>
        <p:txBody>
          <a:bodyPr/>
          <a:lstStyle/>
          <a:p>
            <a:r>
              <a:rPr lang="ru-RU" sz="2800" b="0" dirty="0" smtClean="0"/>
              <a:t>.</a:t>
            </a:r>
            <a:endParaRPr lang="ru-RU" sz="2800" b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188640"/>
            <a:ext cx="7317432" cy="5649808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r>
              <a:rPr lang="ru-RU" dirty="0"/>
              <a:t>Ещё одним удобным способом транспортировки нефтепродуктов стал железнодорожный транспорт.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pPr marL="45720" indent="0">
              <a:buNone/>
            </a:pPr>
            <a:r>
              <a:rPr lang="ru-RU" dirty="0" smtClean="0"/>
              <a:t>        </a:t>
            </a:r>
          </a:p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         Несмотря на </a:t>
            </a:r>
            <a:r>
              <a:rPr lang="ru-RU" dirty="0"/>
              <a:t>удобство железнодорожного способа перевозки нефтепродуктов на большие расстояния, нефтепродукты - такие как бензин, ДТ, или сжиженный газ - на небольшие расстояния до места реализации оптимально доставлять автоцистернами</a:t>
            </a:r>
          </a:p>
        </p:txBody>
      </p:sp>
      <p:pic>
        <p:nvPicPr>
          <p:cNvPr id="7170" name="Picture 2" descr="C:\Users\пр гршщлзбхъэ\Desktop\i (10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21720"/>
            <a:ext cx="28384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пр гршщлзбхъэ\Desktop\i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5085184"/>
            <a:ext cx="2857500" cy="1419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00269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029400" cy="543378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800" dirty="0"/>
              <a:t>Технологические установки перегонки нефти предназначены для разделения нефти на фракции и последующей переработки или использования их как компоненты товарных нефтепродуктов. Они составляют основу всех НПЗ. </a:t>
            </a:r>
          </a:p>
        </p:txBody>
      </p:sp>
      <p:pic>
        <p:nvPicPr>
          <p:cNvPr id="8194" name="Picture 2" descr="C:\Users\пр гршщлзбхъэ\Desktop\i (1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77072"/>
            <a:ext cx="2575173" cy="1716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р гршщлзбхъэ\Desktop\про нефть\i (1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994" y="4365104"/>
            <a:ext cx="213360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р гршщлзбхъэ\Desktop\i (1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157" y="4077072"/>
            <a:ext cx="2289043" cy="17167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73659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</TotalTime>
  <Words>364</Words>
  <Application>Microsoft Office PowerPoint</Application>
  <PresentationFormat>Экран (4:3)</PresentationFormat>
  <Paragraphs>22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Воздушный поток</vt:lpstr>
      <vt:lpstr>Документ</vt:lpstr>
      <vt:lpstr>Современные технологии добычи, транспортировки и переработки нефти</vt:lpstr>
      <vt:lpstr>Слайд 2</vt:lpstr>
      <vt:lpstr>Слайд 3</vt:lpstr>
      <vt:lpstr>Слайд 4</vt:lpstr>
      <vt:lpstr>Слайд 5</vt:lpstr>
      <vt:lpstr>Слайд 6</vt:lpstr>
      <vt:lpstr>Слайд 7</vt:lpstr>
      <vt:lpstr>.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технологии добычи, транспортировки и переработки нефти</dc:title>
  <dc:creator>пр гршщлзбхъэ</dc:creator>
  <cp:lastModifiedBy>Нина</cp:lastModifiedBy>
  <cp:revision>14</cp:revision>
  <dcterms:created xsi:type="dcterms:W3CDTF">2013-06-14T11:23:58Z</dcterms:created>
  <dcterms:modified xsi:type="dcterms:W3CDTF">2017-10-18T21:47:17Z</dcterms:modified>
</cp:coreProperties>
</file>