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5" r:id="rId2"/>
    <p:sldId id="261" r:id="rId3"/>
    <p:sldId id="257" r:id="rId4"/>
    <p:sldId id="262" r:id="rId5"/>
    <p:sldId id="259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424E6-18EA-47B0-A9B9-8E524FE0FCDA}" type="datetimeFigureOut">
              <a:rPr lang="ru-RU" smtClean="0"/>
              <a:t>06.01.2022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2BCD5-C81E-4952-81C7-D3EAEF6460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357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2BCD5-C81E-4952-81C7-D3EAEF6460C5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Презентация к уроку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Природно-хозяйственная зона тундры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8565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Схема природного комплекса</a:t>
            </a:r>
            <a:endParaRPr lang="ru-RU" dirty="0"/>
          </a:p>
        </p:txBody>
      </p:sp>
      <p:pic>
        <p:nvPicPr>
          <p:cNvPr id="18435" name="Picture 3" descr="C:\Users\Нина\Desktop\081014_1632_2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000108"/>
            <a:ext cx="5429288" cy="5486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Тундра - животные, растения видео фото картин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857364"/>
            <a:ext cx="4286280" cy="3214710"/>
          </a:xfrm>
          <a:prstGeom prst="rect">
            <a:avLst/>
          </a:prstGeom>
          <a:noFill/>
        </p:spPr>
      </p:pic>
      <p:pic>
        <p:nvPicPr>
          <p:cNvPr id="4099" name="Picture 3" descr="C:\Users\Нина\Desktop\т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85729"/>
            <a:ext cx="2928958" cy="1952638"/>
          </a:xfrm>
          <a:prstGeom prst="rect">
            <a:avLst/>
          </a:prstGeom>
          <a:noFill/>
        </p:spPr>
      </p:pic>
      <p:pic>
        <p:nvPicPr>
          <p:cNvPr id="4100" name="Picture 4" descr="C:\Users\Нина\Desktop\т2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143636" y="4397878"/>
            <a:ext cx="2786064" cy="2263678"/>
          </a:xfrm>
          <a:prstGeom prst="rect">
            <a:avLst/>
          </a:prstGeom>
          <a:noFill/>
        </p:spPr>
      </p:pic>
      <p:pic>
        <p:nvPicPr>
          <p:cNvPr id="4101" name="Picture 5" descr="C:\Users\Нина\Desktop\т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98" y="285728"/>
            <a:ext cx="2643188" cy="1928826"/>
          </a:xfrm>
          <a:prstGeom prst="rect">
            <a:avLst/>
          </a:prstGeom>
          <a:noFill/>
        </p:spPr>
      </p:pic>
      <p:pic>
        <p:nvPicPr>
          <p:cNvPr id="4102" name="Picture 6" descr="C:\Users\Нина\Desktop\т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286256"/>
            <a:ext cx="2857520" cy="2259558"/>
          </a:xfrm>
          <a:prstGeom prst="rect">
            <a:avLst/>
          </a:prstGeom>
          <a:noFill/>
        </p:spPr>
      </p:pic>
      <p:pic>
        <p:nvPicPr>
          <p:cNvPr id="4103" name="Picture 7" descr="C:\Users\Нина\Desktop\т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92" y="2428868"/>
            <a:ext cx="1857370" cy="1675073"/>
          </a:xfrm>
          <a:prstGeom prst="rect">
            <a:avLst/>
          </a:prstGeom>
          <a:noFill/>
        </p:spPr>
      </p:pic>
      <p:pic>
        <p:nvPicPr>
          <p:cNvPr id="4104" name="Picture 8" descr="C:\Users\Нина\Desktop\т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5720" y="2357430"/>
            <a:ext cx="2114682" cy="1652585"/>
          </a:xfrm>
          <a:prstGeom prst="rect">
            <a:avLst/>
          </a:prstGeom>
          <a:noFill/>
        </p:spPr>
      </p:pic>
      <p:pic>
        <p:nvPicPr>
          <p:cNvPr id="4105" name="Picture 9" descr="C:\Users\Нина\Desktop\т8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43306" y="4929198"/>
            <a:ext cx="2190741" cy="1643056"/>
          </a:xfrm>
          <a:prstGeom prst="rect">
            <a:avLst/>
          </a:prstGeom>
          <a:noFill/>
        </p:spPr>
      </p:pic>
      <p:pic>
        <p:nvPicPr>
          <p:cNvPr id="4106" name="Picture 10" descr="C:\Users\Нина\Desktop\т9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428992" y="357166"/>
            <a:ext cx="2468880" cy="16413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/>
              <a:t>Тема урока : </a:t>
            </a:r>
            <a:endParaRPr lang="ru-RU" sz="6000" dirty="0" smtClean="0"/>
          </a:p>
          <a:p>
            <a:pPr marL="0" indent="0" algn="ctr">
              <a:buNone/>
            </a:pPr>
            <a:r>
              <a:rPr lang="ru-RU" sz="6000" dirty="0" smtClean="0"/>
              <a:t>Природно-хозяйственная </a:t>
            </a:r>
            <a:r>
              <a:rPr lang="ru-RU" sz="6000" dirty="0"/>
              <a:t>зона тундры . </a:t>
            </a:r>
          </a:p>
        </p:txBody>
      </p:sp>
    </p:spTree>
    <p:extLst>
      <p:ext uri="{BB962C8B-B14F-4D97-AF65-F5344CB8AC3E}">
        <p14:creationId xmlns:p14="http://schemas.microsoft.com/office/powerpoint/2010/main" val="2692106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Задачи:</a:t>
            </a:r>
          </a:p>
          <a:p>
            <a:pPr marL="0" indent="0">
              <a:buNone/>
            </a:pPr>
            <a:r>
              <a:rPr lang="ru-RU" dirty="0"/>
              <a:t>1.	Составить характеристику природной зоны тундры</a:t>
            </a:r>
          </a:p>
          <a:p>
            <a:pPr marL="0" indent="0">
              <a:buNone/>
            </a:pPr>
            <a:r>
              <a:rPr lang="ru-RU" dirty="0"/>
              <a:t>2.	Охарактеризовать хозяйственную деятельность населения в тундре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РЕФЛЕКСИЯ</a:t>
            </a:r>
          </a:p>
          <a:p>
            <a:pPr lvl="0"/>
            <a:r>
              <a:rPr lang="ru-RU" dirty="0"/>
              <a:t>Какие учебные задачи мы ставили перед собой?</a:t>
            </a:r>
          </a:p>
          <a:p>
            <a:pPr lvl="0"/>
            <a:r>
              <a:rPr lang="ru-RU" dirty="0"/>
              <a:t>Кто считает, что справился с поставленными задачами?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216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/>
              <a:t>Спасибо за внимание!!!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7802106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5239308</TotalTime>
  <Words>43</Words>
  <Application>Microsoft Office PowerPoint</Application>
  <PresentationFormat>Экран (4:3)</PresentationFormat>
  <Paragraphs>13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к уроку</vt:lpstr>
      <vt:lpstr>Схема природного комплекса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</dc:creator>
  <cp:lastModifiedBy>Нина</cp:lastModifiedBy>
  <cp:revision>8</cp:revision>
  <dcterms:created xsi:type="dcterms:W3CDTF">2010-01-01T10:35:06Z</dcterms:created>
  <dcterms:modified xsi:type="dcterms:W3CDTF">2022-01-06T04:56:32Z</dcterms:modified>
</cp:coreProperties>
</file>