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70" r:id="rId7"/>
    <p:sldId id="271" r:id="rId8"/>
    <p:sldId id="261" r:id="rId9"/>
    <p:sldId id="262" r:id="rId10"/>
    <p:sldId id="263" r:id="rId11"/>
    <p:sldId id="264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Моя малая родина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Нина\Desktop\ч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71604" y="3752843"/>
            <a:ext cx="5786478" cy="2314591"/>
          </a:xfrm>
          <a:prstGeom prst="rect">
            <a:avLst/>
          </a:prstGeom>
          <a:noFill/>
        </p:spPr>
      </p:pic>
      <p:pic>
        <p:nvPicPr>
          <p:cNvPr id="1027" name="Picture 3" descr="C:\Users\Нина\Desktop\ч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500042"/>
            <a:ext cx="2928958" cy="2714644"/>
          </a:xfrm>
          <a:prstGeom prst="rect">
            <a:avLst/>
          </a:prstGeom>
          <a:noFill/>
        </p:spPr>
      </p:pic>
      <p:pic>
        <p:nvPicPr>
          <p:cNvPr id="1028" name="Picture 4" descr="C:\Users\Нина\Desktop\ч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62420" y="500042"/>
            <a:ext cx="3719563" cy="27860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Нина\Desktop\ч1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4214842" cy="4214842"/>
          </a:xfrm>
          <a:prstGeom prst="rect">
            <a:avLst/>
          </a:prstGeom>
          <a:noFill/>
        </p:spPr>
      </p:pic>
      <p:pic>
        <p:nvPicPr>
          <p:cNvPr id="2051" name="Picture 3" descr="C:\Users\Нина\Desktop\ч1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2538392"/>
            <a:ext cx="3857652" cy="38576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57364"/>
            <a:ext cx="8229600" cy="2286016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Нина\Desktop\ч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28794" y="642918"/>
            <a:ext cx="5786478" cy="57864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Нина\Desktop\ч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5" y="3333680"/>
            <a:ext cx="3643338" cy="2728987"/>
          </a:xfrm>
          <a:prstGeom prst="rect">
            <a:avLst/>
          </a:prstGeom>
          <a:noFill/>
        </p:spPr>
      </p:pic>
      <p:pic>
        <p:nvPicPr>
          <p:cNvPr id="2051" name="Picture 3" descr="C:\Users\Нина\Desktop\ч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351214"/>
            <a:ext cx="3429024" cy="2568458"/>
          </a:xfrm>
          <a:prstGeom prst="rect">
            <a:avLst/>
          </a:prstGeom>
          <a:noFill/>
        </p:spPr>
      </p:pic>
      <p:pic>
        <p:nvPicPr>
          <p:cNvPr id="2052" name="Picture 4" descr="C:\Users\Нина\Desktop\ч1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357166"/>
            <a:ext cx="3286148" cy="2643206"/>
          </a:xfrm>
          <a:prstGeom prst="rect">
            <a:avLst/>
          </a:prstGeom>
          <a:noFill/>
        </p:spPr>
      </p:pic>
      <p:pic>
        <p:nvPicPr>
          <p:cNvPr id="2053" name="Picture 5" descr="C:\Users\Нина\Desktop\ч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9190" y="3286124"/>
            <a:ext cx="3706829" cy="27765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Нина\Desktop\ч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857232"/>
            <a:ext cx="7786742" cy="51817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Нина\Desktop\ч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1357298"/>
            <a:ext cx="7665179" cy="43116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Нина\Desktop\ч1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714356"/>
            <a:ext cx="7358114" cy="55185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Нина\Desktop\ч1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728" y="500042"/>
            <a:ext cx="5857916" cy="58579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Нина\Desktop\ч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538" y="785794"/>
            <a:ext cx="6858048" cy="51369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7" name="Picture 3" descr="C:\Users\Нина\Desktop\чер\ч1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71604" y="428604"/>
            <a:ext cx="5929354" cy="59293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74</TotalTime>
  <Words>7</Words>
  <PresentationFormat>Экран (4:3)</PresentationFormat>
  <Paragraphs>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Апекс</vt:lpstr>
      <vt:lpstr>Моя малая родина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Моя малая родина</dc:title>
  <dc:creator>Нина</dc:creator>
  <cp:lastModifiedBy>Нина</cp:lastModifiedBy>
  <cp:revision>10</cp:revision>
  <dcterms:created xsi:type="dcterms:W3CDTF">2017-05-02T23:13:16Z</dcterms:created>
  <dcterms:modified xsi:type="dcterms:W3CDTF">2017-05-03T02:11:56Z</dcterms:modified>
</cp:coreProperties>
</file>