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143535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ПУТЕШЕСТВИЯ ПО МИРУ</a:t>
            </a:r>
            <a:br>
              <a:rPr lang="ru-RU" sz="8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8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День 1</a:t>
            </a:r>
            <a:endParaRPr lang="ru-RU" sz="8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ина\Desktop\frantsuz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71480"/>
            <a:ext cx="6286544" cy="5904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ина\Desktop\rukopozhati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56366"/>
            <a:ext cx="7072362" cy="4711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2586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ЧТО ЖЕ ДЕЛАЮТ ЛЮДИ НА ВСЕХ  ФОТОГРАФИЯХ?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69703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8229600" cy="34290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ВЕРНО! </a:t>
            </a:r>
            <a:b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ОНИ ПРИВЕТСТВУЮТ ДРУГ ДРУГА!</a:t>
            </a:r>
            <a:b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9737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ТЕМА ПЕРВОГО ЗАНЯТИЯ</a:t>
            </a:r>
            <a:b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«ПРИВЕТСТВИЯ НАРОДОВ МИРА»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26642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Сейчас вы разделитесь на пары.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Ведущий будет читать текст, а вы будете приветствовать друг друга как жители этой страны. Потом вы ответите на вопросы ведущего.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487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223224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Удачи!!!!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5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Внимательно рассмотрите  фотографии и объясните, что делают люди.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\Desktop\tibet-det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7708353" cy="5126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ина\Desktop\novaya-zelandi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8147729" cy="5126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ина\Desktop\keni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6572200" cy="4694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ина\Desktop\mongoli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27163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ина\Desktop\tailan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678732" cy="4911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ТЕПЕРЬ ДАВАЙТЕ ПОСМОТРИМ, ЧЕМ ЗАНЯТЫ ЛЮДИ НА СЛЕДУЮЩИХ ФОТОГРАФИЯХ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72073"/>
            <a:ext cx="8229600" cy="500067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ина\Desktop\indiya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00108"/>
            <a:ext cx="6929486" cy="5018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92D050"/>
      </a:accent1>
      <a:accent2>
        <a:srgbClr val="E40059"/>
      </a:accent2>
      <a:accent3>
        <a:srgbClr val="9C007F"/>
      </a:accent3>
      <a:accent4>
        <a:srgbClr val="68007F"/>
      </a:accent4>
      <a:accent5>
        <a:srgbClr val="75005F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34</Words>
  <Application>Microsoft Office PowerPoint</Application>
  <PresentationFormat>Экран (4:3)</PresentationFormat>
  <Paragraphs>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ПУТЕШЕСТВИЯ ПО МИРУ День 1</vt:lpstr>
      <vt:lpstr>Внимательно рассмотрите  фотографии и объясните, что делают люди.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ТЕПЕРЬ ДАВАЙТЕ ПОСМОТРИМ, ЧЕМ ЗАНЯТЫ ЛЮДИ НА СЛЕДУЮЩИХ ФОТОГРАФИЯХ  </vt:lpstr>
      <vt:lpstr>Презентация PowerPoint</vt:lpstr>
      <vt:lpstr>Презентация PowerPoint</vt:lpstr>
      <vt:lpstr>Презентация PowerPoint</vt:lpstr>
      <vt:lpstr>ЧТО ЖЕ ДЕЛАЮТ ЛЮДИ НА ВСЕХ  ФОТОГРАФИЯХ?</vt:lpstr>
      <vt:lpstr>ВЕРНО!  ОНИ ПРИВЕТСТВУЮТ ДРУГ ДРУГА!  </vt:lpstr>
      <vt:lpstr>ТЕМА ПЕРВОГО ЗАНЯТИЯ  «ПРИВЕТСТВИЯ НАРОДОВ МИРА»</vt:lpstr>
      <vt:lpstr>Сейчас вы разделитесь на пары. Ведущий будет читать текст, а вы будете приветствовать друг друга как жители этой страны. Потом вы ответите на вопросы ведущего.</vt:lpstr>
      <vt:lpstr>Удачи!!!!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1</dc:title>
  <dc:creator>Нина</dc:creator>
  <cp:lastModifiedBy>Нина</cp:lastModifiedBy>
  <cp:revision>7</cp:revision>
  <dcterms:created xsi:type="dcterms:W3CDTF">2018-06-18T15:51:38Z</dcterms:created>
  <dcterms:modified xsi:type="dcterms:W3CDTF">2022-01-07T11:05:44Z</dcterms:modified>
</cp:coreProperties>
</file>